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73" r:id="rId3"/>
    <p:sldId id="274" r:id="rId4"/>
    <p:sldId id="276" r:id="rId5"/>
    <p:sldId id="275" r:id="rId6"/>
  </p:sldIdLst>
  <p:sldSz cx="12192000" cy="6858000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8000"/>
    <a:srgbClr val="008080"/>
    <a:srgbClr val="FF66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3360" y="4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5C7787-ED2D-4D44-A993-1F385EAA7A49}" type="datetimeFigureOut">
              <a:rPr lang="ko-KR" altLang="en-US" smtClean="0"/>
              <a:t>2024-08-19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570F4D-AB1C-4455-BB63-6C855B64DA6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8580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570F4D-AB1C-4455-BB63-6C855B64DA63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0544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1137406-2C64-4C02-91F7-02C0B810CC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FC29895E-0D25-487E-A7FE-255D5B56C9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D7A5307-0123-418E-87C1-5F1043D03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2024-08-19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B9193E6-B81E-4A68-B9EA-FFA103C09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46509EC-F0F2-4E8A-9A76-9A0190A88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8847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9BEA408-A097-43C5-9FF9-EB54CE406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6BFBC260-504F-489E-BF6C-9C755CF383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911B4FD-C460-4FB9-8F82-0178D3767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2024-08-19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0946691-E9B3-471D-9FF2-92E861943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0245A51-8695-4B73-B7C9-A8F59A958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2561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E6938FE3-77C6-4AED-9F4F-6759765382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42B261C-71FE-4DA1-9999-BBE31A3F67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1971662-F72F-4B1E-B9BE-158825967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2024-08-19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90C1352-0F70-4A92-8CC4-7A465B748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7F25B26-45BC-4CAE-8298-79830A909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2043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E89FBBB-5559-49D1-92A4-912D45A0B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B2C0C70-6227-41EE-9CF5-EBE046D260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D3C9CF5-CBE5-43A9-B150-56B277C57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2024-08-19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C0AFFD1-FFA5-44A4-A11F-D91AD1C85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2C1E0F5-DE8C-416D-82FE-582E9C483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2914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C321D06-2E92-4C66-9D1B-A869B103E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E955B95-F2EC-461C-B059-CBDE9FFF89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B2241A9-80F8-4C6B-BAB8-8497C6880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2024-08-19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EEE13B-FE3A-4ADB-BE07-0C91ADCFA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B35BBA1-38ED-4004-86E4-9A988C461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0439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947C2F4-3ED8-4BFA-8B43-3BC36645D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98C975E-FB11-4B4C-809A-CE3BEA378D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0C84F38-94CD-43B1-897F-FAB22BBC9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6F0A2B1-A44E-4B74-95DD-A6ABE8323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2024-08-19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28CF39C-8BCD-4041-AC33-3AB9B4225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28D755F-0DD3-4436-9C89-C86B4A781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6387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E3C601D-4EAB-4710-9122-F4907FC32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3AEE23C-95E4-4A7E-9CD5-BA48FA414B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5B99552-2CFF-40FE-87DE-95B15C64DA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D1C8393-1375-4607-823E-17A422674C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9FCC9F72-7684-4B19-978E-7AA18F0A88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4756427E-5538-4C71-ABC1-B69ED1435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2024-08-19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E2B5B2AC-A7F3-4DA2-A2A7-704F02DBA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4E4D559B-2C02-4500-AD45-770A4E39F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02016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2561E2C-0880-428D-832F-C907D1BB3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07B9195F-40BD-41CB-8643-63644F3FA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2024-08-19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CD6577CC-7A9A-4767-A0FF-3635C61C2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2224EBAD-2040-4669-A8AE-B0333FD11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6966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5B3C5781-9CB8-44FA-8E6E-D27207226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2024-08-19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1881D44-5246-4FF7-B381-E5FF9E714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2A8A6BF-E8C2-4E71-8021-3513368FA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9147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6C2E839-0BAD-462C-B11B-787F1EA5A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BD6E37C-8467-4876-A485-5E74483140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D01B962-994A-4736-A2B6-DAE30DD836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C2FFCC8-D4E9-444C-B623-36D47289A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2024-08-19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88B60AD-2F5D-4FE9-85BE-E8E962E06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A761467-580B-43F2-B5CA-35C9C1397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8770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C66401B-BAD6-460B-B283-BEDD3FC3D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5EAD635-9522-4E10-B28D-6001B10574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13D432B-7402-4C2D-8E86-899E0BBA5F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EC1BB29-D6E2-4C1B-8BAA-569C53F28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2024-08-19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E102880-05EA-4A60-84FD-CCB42EAAA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EB29F64-8197-4A9E-B03D-0E41776FA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3806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B962A9B5-FD41-4988-ACE9-20B9B45F8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D0F8FF6-0883-4EE9-A689-8081B73F1B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780B021-1DFC-44F4-B591-C16E5E8AC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8CEF2-E6DE-4DDA-8D1E-94B401CBAD60}" type="datetimeFigureOut">
              <a:rPr lang="ko-KR" altLang="en-US" smtClean="0"/>
              <a:t>2024-08-19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50C70AD-4266-42A2-9CEB-04B22DEC46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3ACDE20-99CD-44DC-B59D-B1B6A8310E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D57F1D62-DFCE-4E94-BD30-2B98A250E62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75"/>
            <a:ext cx="12192000" cy="6849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320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48A7D99A-8458-4777-AC58-BA1B015014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61619"/>
          </a:xfrm>
          <a:prstGeom prst="rect">
            <a:avLst/>
          </a:prstGeom>
        </p:spPr>
      </p:pic>
      <p:sp>
        <p:nvSpPr>
          <p:cNvPr id="11" name="직사각형 10">
            <a:extLst>
              <a:ext uri="{FF2B5EF4-FFF2-40B4-BE49-F238E27FC236}">
                <a16:creationId xmlns:a16="http://schemas.microsoft.com/office/drawing/2014/main" id="{A69BA1EF-844A-430F-9A83-DA61DFB98A76}"/>
              </a:ext>
            </a:extLst>
          </p:cNvPr>
          <p:cNvSpPr/>
          <p:nvPr/>
        </p:nvSpPr>
        <p:spPr>
          <a:xfrm>
            <a:off x="2041525" y="4133850"/>
            <a:ext cx="10391775" cy="590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ko-KR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Name</a:t>
            </a:r>
            <a:endParaRPr lang="ko-KR" altLang="en-US" sz="2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DE4532E1-EAD0-45B6-888A-B422CBECBCD6}"/>
              </a:ext>
            </a:extLst>
          </p:cNvPr>
          <p:cNvSpPr/>
          <p:nvPr/>
        </p:nvSpPr>
        <p:spPr>
          <a:xfrm>
            <a:off x="2041525" y="4668838"/>
            <a:ext cx="10391775" cy="704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ko-KR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Institutions, Country</a:t>
            </a:r>
            <a:endParaRPr lang="ko-KR" altLang="en-US" sz="2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0AC9C0B2-9769-49A0-AD18-627176454547}"/>
              </a:ext>
            </a:extLst>
          </p:cNvPr>
          <p:cNvSpPr/>
          <p:nvPr/>
        </p:nvSpPr>
        <p:spPr>
          <a:xfrm>
            <a:off x="2041525" y="3429000"/>
            <a:ext cx="10391775" cy="7921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ko-KR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Title</a:t>
            </a:r>
            <a:endParaRPr lang="ko-KR" altLang="en-US" sz="2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478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0C9FEAE7-83A2-4C69-AF76-A636A619AC7B}"/>
              </a:ext>
            </a:extLst>
          </p:cNvPr>
          <p:cNvSpPr/>
          <p:nvPr/>
        </p:nvSpPr>
        <p:spPr>
          <a:xfrm>
            <a:off x="96838" y="476250"/>
            <a:ext cx="11976100" cy="704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ko-KR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Background / aims</a:t>
            </a:r>
            <a:endParaRPr lang="ko-KR" altLang="en-US" sz="2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8604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35AC460D-7F09-44A0-80D2-360136BD50CF}"/>
              </a:ext>
            </a:extLst>
          </p:cNvPr>
          <p:cNvSpPr/>
          <p:nvPr/>
        </p:nvSpPr>
        <p:spPr>
          <a:xfrm>
            <a:off x="96838" y="476250"/>
            <a:ext cx="11976100" cy="704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ko-KR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Methods</a:t>
            </a:r>
            <a:endParaRPr lang="ko-KR" altLang="en-US" sz="2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293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C052CECE-97FF-4F33-A22D-830B169F4557}"/>
              </a:ext>
            </a:extLst>
          </p:cNvPr>
          <p:cNvSpPr/>
          <p:nvPr/>
        </p:nvSpPr>
        <p:spPr>
          <a:xfrm>
            <a:off x="96838" y="476250"/>
            <a:ext cx="11976100" cy="704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ko-KR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Results</a:t>
            </a:r>
            <a:endParaRPr lang="ko-KR" altLang="en-US" sz="2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429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04AD2FC4-189E-4A94-83CA-AD1AD72C486F}"/>
              </a:ext>
            </a:extLst>
          </p:cNvPr>
          <p:cNvSpPr/>
          <p:nvPr/>
        </p:nvSpPr>
        <p:spPr>
          <a:xfrm>
            <a:off x="96838" y="476250"/>
            <a:ext cx="11976100" cy="704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ko-KR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Conclusions</a:t>
            </a:r>
            <a:endParaRPr lang="ko-KR" altLang="en-US" sz="2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22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770</TotalTime>
  <Words>16</Words>
  <Application>Microsoft Office PowerPoint</Application>
  <PresentationFormat>와이드스크린</PresentationFormat>
  <Paragraphs>8</Paragraphs>
  <Slides>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9" baseType="lpstr">
      <vt:lpstr>맑은 고딕</vt:lpstr>
      <vt:lpstr>Arial</vt:lpstr>
      <vt:lpstr>Calibri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이 소희</dc:creator>
  <cp:lastModifiedBy>InsideCore</cp:lastModifiedBy>
  <cp:revision>128</cp:revision>
  <cp:lastPrinted>2021-08-02T08:38:45Z</cp:lastPrinted>
  <dcterms:created xsi:type="dcterms:W3CDTF">2021-07-15T07:09:32Z</dcterms:created>
  <dcterms:modified xsi:type="dcterms:W3CDTF">2024-08-19T07:21:42Z</dcterms:modified>
</cp:coreProperties>
</file>